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FA0C3-3662-4A9B-8264-B48DDE826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9014476-B220-4AF3-A8DC-F78F9EA35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5B761-0C64-40FF-B322-926741417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BDCD1E-784C-48ED-A851-24A54701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03CAF-780C-4D36-ADE1-7D811252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1B2EC-FE5D-4DB9-AFDB-01A77CFF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AAC191-B3F9-4AB7-AB0E-6A54E9518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FA01DF-DE53-4619-9F51-A3BEF945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F4E5A1-E71F-4A97-BE2A-87266ACB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1A9981-F575-4E64-9E32-D8EBD4B6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8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0FFC56-35D8-47D3-9A42-D15D366D8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AC1837-0C0E-49B2-BA45-CB226E3D4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715E82-AEF1-4013-B821-73FABEDB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ED43A-EE22-4C6A-9939-7DAE9936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957436-7ABE-4260-A05E-BA20FCA5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38928-3674-4CA6-8958-EF013DA9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6C3B7-C218-4DEC-B1BC-B2E9ED9E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FB3F7-C7E8-4651-9E2C-54492E45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DBE1F3-B91B-428E-A61E-431995CE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7F7508-64CE-4294-8DCB-26D0AC69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2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A04CF-6C67-4576-9761-67FC10AF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73FBCB-2FC5-44DD-8551-1189D18B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9C7A7A-D3BC-4687-AC71-75D79D78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68BB9-207D-443C-A7B8-E683D0C2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2E1063-E1A4-4CCC-84CF-5AC3AA07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6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5A6DAA-9730-46AE-BF27-B5D45C80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F8F468-4581-4380-AF94-CE54D38BC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F7F440-1331-4CB8-A915-907DE0C8A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648247-953D-4D29-A360-2505C9FF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9AEB8B-9EFA-4AC9-8C4C-18D55D0B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A24B23-3604-469A-9967-4E6A91A8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1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0A421-8DC7-4BAD-BA5F-628391E4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844C41-8079-400D-A735-C8F79A7C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462B7C9-4ECF-4B94-B82F-8D28680F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D13B4E-93B1-4899-9556-17F3FC5D6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A23172-F55D-4475-852C-A5029BADA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4040B8C-EBF4-49D4-95B6-2D75286B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3064869-38C7-4F34-83CA-AB293955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0B2E2C-851E-480F-83CB-4B861D12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53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7E83B-8041-495F-8B09-9F1A2787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1C8C37-B32A-4C51-AB28-00DB2FCD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3C0387-83C3-45B9-911F-B4EF79A3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5D8F26-DE7E-4889-96C0-DD69B2EA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8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877FE1-3F8E-4992-8FA0-9BC552D0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1F1413-B882-47D5-8F77-5A72AAA9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F495D-BEBF-4208-AFB7-E5036373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1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05903-2563-4B18-9E31-65BAD5F3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B47221-D6A9-4ECE-B77B-C19952DB6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40DD6F-E7A5-4819-B551-2C3C159F8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57CE12-D3BD-493A-90B2-0B70A1F7D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D44FFC-15DC-4D03-86C5-25890F76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807D19-7476-4BEA-AE89-5DD836C2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4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D5ABC-DC79-40F9-AB36-4D78FCB8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2A7412-48EE-48C0-810A-E63CFC06C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44917-630E-4037-A8C6-89D7598BA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EB59BC-8F4E-4DF8-A155-CFC28FB0E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D67230-A0E8-46A8-B9B2-97889916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92B62-380D-490D-9D0C-E6BD32B7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8CE2BA-B2C5-4A25-8AB3-4A867763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823E65-D447-43B7-A329-6CCD845D7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BFAA47-5005-4D43-8B38-616855545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08D8-7E89-4513-94CB-ADD52EDFF97E}" type="datetimeFigureOut">
              <a:rPr lang="zh-CN" altLang="en-US" smtClean="0"/>
              <a:t>2020/3/27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FD6AF0-1387-49F2-A3AE-7319F7DE4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278987-9121-4B21-9891-89F5DAB59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43CB7-9D0D-4DF5-B4B6-AA7EE33260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9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女人, 男人, 冰箱&#10;&#10;描述已自动生成">
            <a:extLst>
              <a:ext uri="{FF2B5EF4-FFF2-40B4-BE49-F238E27FC236}">
                <a16:creationId xmlns:a16="http://schemas.microsoft.com/office/drawing/2014/main" id="{9F9478EF-FAE8-4C88-94D7-1460AFDF9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F5051EF8-9D92-4E1F-8303-A2D0D056B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3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男人, 照片, 厨房, 站&#10;&#10;描述已自动生成">
            <a:extLst>
              <a:ext uri="{FF2B5EF4-FFF2-40B4-BE49-F238E27FC236}">
                <a16:creationId xmlns:a16="http://schemas.microsoft.com/office/drawing/2014/main" id="{198025CC-1F2E-4C0F-A667-01824F995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男人, 不同, 房间&#10;&#10;描述已自动生成">
            <a:extLst>
              <a:ext uri="{FF2B5EF4-FFF2-40B4-BE49-F238E27FC236}">
                <a16:creationId xmlns:a16="http://schemas.microsoft.com/office/drawing/2014/main" id="{8613C032-8906-44CE-9CF5-5F220B290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9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955DAEF4-A4F2-4B0B-87B4-9D367DFAB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男子的截图&#10;&#10;描述已自动生成">
            <a:extLst>
              <a:ext uri="{FF2B5EF4-FFF2-40B4-BE49-F238E27FC236}">
                <a16:creationId xmlns:a16="http://schemas.microsoft.com/office/drawing/2014/main" id="{DDC1F9D7-9F07-4153-B4A3-327EDC248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帽子&#10;&#10;描述已自动生成">
            <a:extLst>
              <a:ext uri="{FF2B5EF4-FFF2-40B4-BE49-F238E27FC236}">
                <a16:creationId xmlns:a16="http://schemas.microsoft.com/office/drawing/2014/main" id="{DC7AD387-941F-410B-B813-4C20AA6F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FBAF60EB-F5C9-4C8F-B0DA-A5B03C1B4D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FDC86A4B-BEBE-42F0-B45A-470602C531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DCD4F3E-0E54-4808-BB40-8535E14C1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59BC8339-B795-4D08-8AFC-0703742A3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0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47D0B158-0DBE-4605-A5AA-5F6927C1C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119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0F3533CE-2276-4DC0-ABC1-315927DA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&#10;&#10;描述已自动生成">
            <a:extLst>
              <a:ext uri="{FF2B5EF4-FFF2-40B4-BE49-F238E27FC236}">
                <a16:creationId xmlns:a16="http://schemas.microsoft.com/office/drawing/2014/main" id="{B839CD41-262C-4C71-98FA-E70DCF1D1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2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9AA6D90C-92FB-43AB-881E-E414F71CA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7B5DCE57-3258-4393-AFDE-927B30190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34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游戏机, 男人, 桌子, 球&#10;&#10;描述已自动生成">
            <a:extLst>
              <a:ext uri="{FF2B5EF4-FFF2-40B4-BE49-F238E27FC236}">
                <a16:creationId xmlns:a16="http://schemas.microsoft.com/office/drawing/2014/main" id="{0DDA10F6-6291-42DC-8D5A-9506491F2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844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5FB104FF-1EFB-4AEA-ABB8-22CCF33F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54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游戏机, 截图&#10;&#10;描述已自动生成">
            <a:extLst>
              <a:ext uri="{FF2B5EF4-FFF2-40B4-BE49-F238E27FC236}">
                <a16:creationId xmlns:a16="http://schemas.microsoft.com/office/drawing/2014/main" id="{98DA0097-47DC-4D32-9952-DC2BCCE7E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25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071546F4-BC7E-48EA-943F-0C4454E36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11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男子的截图&#10;&#10;描述已自动生成">
            <a:extLst>
              <a:ext uri="{FF2B5EF4-FFF2-40B4-BE49-F238E27FC236}">
                <a16:creationId xmlns:a16="http://schemas.microsoft.com/office/drawing/2014/main" id="{75BDA692-96DD-4F0D-8519-687613319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585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截图图人的照片上写着字&#10;&#10;描述已自动生成">
            <a:extLst>
              <a:ext uri="{FF2B5EF4-FFF2-40B4-BE49-F238E27FC236}">
                <a16:creationId xmlns:a16="http://schemas.microsoft.com/office/drawing/2014/main" id="{8CFB2501-CBF0-44B3-BA38-C7EB9AB57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38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13E346EF-8DA2-4A1E-A916-9095261D1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3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A0CFEB60-0750-405B-B280-9F6D8A1A4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07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EAB164CB-87DF-4CD0-9335-E4C63D36A9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7971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9F0E9868-8A19-4F30-827B-2591DF92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022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3D332070-5249-4294-8087-363C8D54A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8239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E766199A-451A-418C-AD4C-A19B5B8F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448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9A0D93E4-CC0D-4518-9F5E-906B229C3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516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2E550A13-6AB8-4DCF-B8E6-80E68E93A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2738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DC0CBC4F-5A2D-43E9-B64A-11863A251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40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络的手机截图&#10;&#10;描述已自动生成">
            <a:extLst>
              <a:ext uri="{FF2B5EF4-FFF2-40B4-BE49-F238E27FC236}">
                <a16:creationId xmlns:a16="http://schemas.microsoft.com/office/drawing/2014/main" id="{283E0C19-6D80-4D83-A52C-26388CFD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截图, 电脑&#10;&#10;描述已自动生成">
            <a:extLst>
              <a:ext uri="{FF2B5EF4-FFF2-40B4-BE49-F238E27FC236}">
                <a16:creationId xmlns:a16="http://schemas.microsoft.com/office/drawing/2014/main" id="{33236A1B-75FA-4A18-81A6-56D6D62DF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7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CA8F3E13-CE7F-4C6C-90BA-450D60264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帽子&#10;&#10;描述已自动生成">
            <a:extLst>
              <a:ext uri="{FF2B5EF4-FFF2-40B4-BE49-F238E27FC236}">
                <a16:creationId xmlns:a16="http://schemas.microsoft.com/office/drawing/2014/main" id="{FFC41BB1-CFB3-4734-93CF-18E4512DB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社交网站的手机截图&#10;&#10;描述已自动生成">
            <a:extLst>
              <a:ext uri="{FF2B5EF4-FFF2-40B4-BE49-F238E27FC236}">
                <a16:creationId xmlns:a16="http://schemas.microsoft.com/office/drawing/2014/main" id="{729BF944-A192-4F4D-9F08-CF259702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截图&#10;&#10;描述已自动生成">
            <a:extLst>
              <a:ext uri="{FF2B5EF4-FFF2-40B4-BE49-F238E27FC236}">
                <a16:creationId xmlns:a16="http://schemas.microsoft.com/office/drawing/2014/main" id="{F9614A0C-60D1-4E65-B02B-85414665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lin</dc:creator>
  <cp:lastModifiedBy>jing lin</cp:lastModifiedBy>
  <cp:revision>1</cp:revision>
  <dcterms:created xsi:type="dcterms:W3CDTF">2020-03-27T08:15:48Z</dcterms:created>
  <dcterms:modified xsi:type="dcterms:W3CDTF">2020-03-27T08:17:14Z</dcterms:modified>
</cp:coreProperties>
</file>